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70" r:id="rId3"/>
    <p:sldId id="258" r:id="rId4"/>
    <p:sldId id="259" r:id="rId5"/>
    <p:sldId id="261" r:id="rId6"/>
    <p:sldId id="267" r:id="rId7"/>
    <p:sldId id="260" r:id="rId8"/>
    <p:sldId id="266" r:id="rId9"/>
    <p:sldId id="262" r:id="rId10"/>
    <p:sldId id="263" r:id="rId11"/>
    <p:sldId id="265" r:id="rId12"/>
    <p:sldId id="268" r:id="rId13"/>
    <p:sldId id="264" r:id="rId14"/>
    <p:sldId id="269" r:id="rId15"/>
    <p:sldId id="257" r:id="rId16"/>
    <p:sldId id="271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B9D38D6-E72B-4D8D-88A5-35F95A57CBA7}" type="datetimeFigureOut">
              <a:rPr lang="es-ES" smtClean="0"/>
              <a:t>30/04/2014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777D431-C7B4-4478-82CC-72A04B25532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38D6-E72B-4D8D-88A5-35F95A57CBA7}" type="datetimeFigureOut">
              <a:rPr lang="es-ES" smtClean="0"/>
              <a:t>30/04/2014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D431-C7B4-4478-82CC-72A04B25532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38D6-E72B-4D8D-88A5-35F95A57CBA7}" type="datetimeFigureOut">
              <a:rPr lang="es-ES" smtClean="0"/>
              <a:t>30/04/2014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D431-C7B4-4478-82CC-72A04B25532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9D38D6-E72B-4D8D-88A5-35F95A57CBA7}" type="datetimeFigureOut">
              <a:rPr lang="es-ES" smtClean="0"/>
              <a:t>30/04/2014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77D431-C7B4-4478-82CC-72A04B255324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B9D38D6-E72B-4D8D-88A5-35F95A57CBA7}" type="datetimeFigureOut">
              <a:rPr lang="es-ES" smtClean="0"/>
              <a:t>30/04/2014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777D431-C7B4-4478-82CC-72A04B25532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38D6-E72B-4D8D-88A5-35F95A57CBA7}" type="datetimeFigureOut">
              <a:rPr lang="es-ES" smtClean="0"/>
              <a:t>30/04/2014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D431-C7B4-4478-82CC-72A04B255324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38D6-E72B-4D8D-88A5-35F95A57CBA7}" type="datetimeFigureOut">
              <a:rPr lang="es-ES" smtClean="0"/>
              <a:t>30/04/2014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D431-C7B4-4478-82CC-72A04B255324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9D38D6-E72B-4D8D-88A5-35F95A57CBA7}" type="datetimeFigureOut">
              <a:rPr lang="es-ES" smtClean="0"/>
              <a:t>30/04/2014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77D431-C7B4-4478-82CC-72A04B255324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38D6-E72B-4D8D-88A5-35F95A57CBA7}" type="datetimeFigureOut">
              <a:rPr lang="es-ES" smtClean="0"/>
              <a:t>30/04/2014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D431-C7B4-4478-82CC-72A04B25532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9D38D6-E72B-4D8D-88A5-35F95A57CBA7}" type="datetimeFigureOut">
              <a:rPr lang="es-ES" smtClean="0"/>
              <a:t>30/04/2014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77D431-C7B4-4478-82CC-72A04B255324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9D38D6-E72B-4D8D-88A5-35F95A57CBA7}" type="datetimeFigureOut">
              <a:rPr lang="es-ES" smtClean="0"/>
              <a:t>30/04/2014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77D431-C7B4-4478-82CC-72A04B255324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B9D38D6-E72B-4D8D-88A5-35F95A57CBA7}" type="datetimeFigureOut">
              <a:rPr lang="es-ES" smtClean="0"/>
              <a:t>30/04/2014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77D431-C7B4-4478-82CC-72A04B255324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PaseoBurjaso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PROPUESTAS DE MENÚ PARA EVENTOS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Restaurante El Paseo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PROPUESTA #8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Gambitas a la gabardina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Surtido de jamón ibérico y queso manchego en aceite de oliva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Calamares a la romana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Patatas bravas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Jarrete de ternera confitado al romerito con guarnición de patatas panadera y verduritas asadas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Bebida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Café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P.V.P. 23.</a:t>
            </a:r>
            <a:r>
              <a:rPr lang="es-ES" sz="1700" dirty="0" smtClean="0">
                <a:latin typeface="Arial" pitchFamily="34" charset="0"/>
                <a:cs typeface="Arial" pitchFamily="34" charset="0"/>
              </a:rPr>
              <a:t>90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€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PROPUESTA #9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Sepia fresca al grill bañada en salsa verde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Ensaladilla de marisco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Calamares a la romana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Patatas bravas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Plato combinado a elegir*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Bebida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Café</a:t>
            </a:r>
          </a:p>
          <a:p>
            <a:pPr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1100" dirty="0" smtClean="0">
                <a:latin typeface="Arial" pitchFamily="34" charset="0"/>
                <a:cs typeface="Arial" pitchFamily="34" charset="0"/>
              </a:rPr>
              <a:t>*Excepto nº 11 y 12</a:t>
            </a:r>
          </a:p>
          <a:p>
            <a:pPr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P.V.P 24.</a:t>
            </a:r>
            <a:r>
              <a:rPr lang="es-ES" sz="1700" dirty="0" smtClean="0">
                <a:latin typeface="Arial" pitchFamily="34" charset="0"/>
                <a:cs typeface="Arial" pitchFamily="34" charset="0"/>
              </a:rPr>
              <a:t>90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€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Propuesta #10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Surtido de Jamón Ibérico y Queso Manchego en aceite de oliva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Patatas Bravas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Calamares a la Romana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Croquetas de Jamón y Bacalao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Ensalada 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Paella Valenciana o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Fideuà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Bebida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Macedonia 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Café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P.V.P 26.</a:t>
            </a:r>
            <a:r>
              <a:rPr lang="es-ES" sz="2100" dirty="0" smtClean="0">
                <a:latin typeface="Arial" pitchFamily="34" charset="0"/>
                <a:cs typeface="Arial" pitchFamily="34" charset="0"/>
              </a:rPr>
              <a:t>60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€*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1400" dirty="0" smtClean="0">
                <a:latin typeface="Arial" pitchFamily="34" charset="0"/>
                <a:cs typeface="Arial" pitchFamily="34" charset="0"/>
              </a:rPr>
              <a:t>* Se aplicará un suplemento de 4€ para la </a:t>
            </a:r>
            <a:r>
              <a:rPr lang="es-ES" sz="1400" dirty="0" err="1" smtClean="0">
                <a:latin typeface="Arial" pitchFamily="34" charset="0"/>
                <a:cs typeface="Arial" pitchFamily="34" charset="0"/>
              </a:rPr>
              <a:t>fideuà</a:t>
            </a:r>
            <a:endParaRPr lang="es-ES" sz="1400" dirty="0" smtClean="0">
              <a:latin typeface="Arial" pitchFamily="34" charset="0"/>
              <a:cs typeface="Arial" pitchFamily="34" charset="0"/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PROPUESTA #11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Croquetas de jamón y bacalao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Calamares a la romana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Patatas bravas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Coctel de marisco sobre piña natural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Meloso de cordero con patatas salteadas al romero y verduras en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tempura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Bebida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Helado de la casa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Café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P.V.P. 29.</a:t>
            </a:r>
            <a:r>
              <a:rPr lang="es-ES" sz="1700" dirty="0" smtClean="0">
                <a:latin typeface="Arial" pitchFamily="34" charset="0"/>
                <a:cs typeface="Arial" pitchFamily="34" charset="0"/>
              </a:rPr>
              <a:t>50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€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PROPUESTA #12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Ensaladilla de Mariscos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Patatas Bravas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Calamares a la Romana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Ensaladilla Rusa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Sepia fresca al grill bañada en salsa verde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Plato combinado a elegir*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Bebida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Café</a:t>
            </a:r>
          </a:p>
          <a:p>
            <a:pPr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P.V.P 29.</a:t>
            </a:r>
            <a:r>
              <a:rPr lang="es-ES" sz="1700" dirty="0" smtClean="0">
                <a:latin typeface="Arial" pitchFamily="34" charset="0"/>
                <a:cs typeface="Arial" pitchFamily="34" charset="0"/>
              </a:rPr>
              <a:t>90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€</a:t>
            </a:r>
          </a:p>
          <a:p>
            <a:pPr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1100" dirty="0" smtClean="0">
                <a:latin typeface="Arial" pitchFamily="34" charset="0"/>
                <a:cs typeface="Arial" pitchFamily="34" charset="0"/>
              </a:rPr>
              <a:t>*Excepto nº11 y 12</a:t>
            </a:r>
            <a:endParaRPr lang="es-ES" sz="1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Propuesta #13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39552" y="1700808"/>
            <a:ext cx="7385248" cy="4773144"/>
          </a:xfrm>
        </p:spPr>
        <p:txBody>
          <a:bodyPr>
            <a:no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Almejas a la marinera estilo pontevedrés</a:t>
            </a: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Gambas al grill</a:t>
            </a: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Langostinos cocidos con salsa tártara</a:t>
            </a: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Carabineros</a:t>
            </a: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Pulpo a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feira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Solomillo ibérico a la Cazadora con guarnición</a:t>
            </a:r>
          </a:p>
          <a:p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Vino de la casa</a:t>
            </a: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Cava</a:t>
            </a: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Café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P.V.P 95.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90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€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MÁS INFORMACIÓN: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Dirección: Paseo Concepción Arenal 8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Restaurante: 96 390 37 17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Gerente: 639 92 25 75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ES" dirty="0" smtClean="0">
                <a:latin typeface="Arial" pitchFamily="34" charset="0"/>
                <a:cs typeface="Arial" pitchFamily="34" charset="0"/>
                <a:hlinkClick r:id="rId2"/>
              </a:rPr>
              <a:t>https://</a:t>
            </a:r>
            <a:r>
              <a:rPr lang="es-ES" dirty="0" smtClean="0">
                <a:latin typeface="Arial" pitchFamily="34" charset="0"/>
                <a:cs typeface="Arial" pitchFamily="34" charset="0"/>
                <a:hlinkClick r:id="rId2"/>
              </a:rPr>
              <a:t>www.facebook.com/PaseoBurjasot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Sobre nosotros: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En el Paseo llevamos casi 20 años siguiendo la misma filosofía: servir alimentos frescos y de primera calidad cocinados siempre al momento y respetando la tradición.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 Es nuestro compromiso ofrecer a nuestros clientes los mejores productos caseros con la mejor relación calidad-precio-cantidad.</a:t>
            </a:r>
          </a:p>
          <a:p>
            <a:pPr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Además de nuestra oferta gastronómica, en El Paseo tenemos la fortuna de encontrarnos en el enclave inigualable de Los Silos, declarado Monumento Histórico-Artístico Nacional, que hará las delicias de grandes y pequeños</a:t>
            </a:r>
          </a:p>
          <a:p>
            <a:pPr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Las propuestas de menú que le presentamos a continuación han sido elaboradas con mimo y tratan de acomodarse a todos los gustos y necesidades, esperamos sean de su agrado.</a:t>
            </a:r>
          </a:p>
          <a:p>
            <a:pPr>
              <a:buNone/>
            </a:pPr>
            <a:endParaRPr lang="es-ES" dirty="0" smtClean="0"/>
          </a:p>
          <a:p>
            <a:pPr algn="ctr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Gracias</a:t>
            </a: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PROPUESTA #1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7467600" cy="4873752"/>
          </a:xfrm>
        </p:spPr>
        <p:txBody>
          <a:bodyPr/>
          <a:lstStyle/>
          <a:p>
            <a:pPr>
              <a:buNone/>
            </a:pPr>
            <a:endParaRPr lang="es-ES" dirty="0" smtClean="0"/>
          </a:p>
          <a:p>
            <a:r>
              <a:rPr lang="es-ES" dirty="0" smtClean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Patatas Bravas </a:t>
            </a:r>
          </a:p>
          <a:p>
            <a:r>
              <a:rPr lang="es-ES" dirty="0" smtClean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Calamares a la Romana</a:t>
            </a:r>
          </a:p>
          <a:p>
            <a:endParaRPr lang="es-ES" dirty="0" smtClean="0"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Bocadillo, sándwich o hamburguesa a elegir entre nuestra amplia variedad</a:t>
            </a:r>
          </a:p>
          <a:p>
            <a:endParaRPr lang="es-ES" dirty="0" smtClean="0"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Bebida</a:t>
            </a:r>
          </a:p>
          <a:p>
            <a:r>
              <a:rPr lang="es-ES" dirty="0" smtClean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Café</a:t>
            </a:r>
          </a:p>
          <a:p>
            <a:pPr algn="r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P.V.P 12.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90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€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Propuesta #2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Patatas Bravas 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Calamares a la Romana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Ensaladilla Rusa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Bocadillo, sándwich o hamburguesa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Bebida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Café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P.V.P. 14.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90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€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Propuesta #3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Patatas Bravas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Calamares a la Romana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Plato combinado a elegir entre nuestra amplia variedad*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Bebida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Café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1050" dirty="0" smtClean="0">
                <a:latin typeface="Arial" pitchFamily="34" charset="0"/>
                <a:cs typeface="Arial" pitchFamily="34" charset="0"/>
              </a:rPr>
              <a:t>*Excepto nº11 y 12</a:t>
            </a:r>
          </a:p>
          <a:p>
            <a:pPr algn="r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P.V.P. 15.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90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€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Propuesta #4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Champiñones al grill con salsa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Mery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Patatas Bravas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Calamares a la Romana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Ensaladilla de Mariscos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Bocadillo a elegir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Bebida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Café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P.V.P. 17.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90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€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Propuesta #5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Calamares a la Romana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Croquetas de Jamón y Bacalao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Surtido de Jamón Ibérico y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Q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ueso Manchego en aceite de oliva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Patatas Bravas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Bocadillo, sándwich o hamburguesa a elegir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Bebida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Café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P.V.P. 18.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50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€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PROPUESTA #6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Patatas bravas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Calamares a la Romana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Delicias de queso frito con mermelada del Chef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Carrillera de ternera a la pimienta verde con patatas a lo pobre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Bebida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Postre 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Café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P.V.P. 19.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95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€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Propuesta #7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Buñuelos de Bacalao rebozados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Calamares a la Romana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Patatas Bravas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Codillo al romero asado a baja temperatura con patatas a lo pobre y verduritas salteadas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Bebida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Helado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Café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s-ES" dirty="0" smtClean="0">
                <a:latin typeface="Arial" pitchFamily="34" charset="0"/>
                <a:cs typeface="Arial" pitchFamily="34" charset="0"/>
              </a:rPr>
              <a:t>P.V.P. 23.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90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€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87</TotalTime>
  <Words>606</Words>
  <Application>Microsoft Office PowerPoint</Application>
  <PresentationFormat>Presentación en pantalla (4:3)</PresentationFormat>
  <Paragraphs>185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Mirador</vt:lpstr>
      <vt:lpstr>PROPUESTAS DE MENÚ PARA EVENTOS</vt:lpstr>
      <vt:lpstr>Sobre nosotros:</vt:lpstr>
      <vt:lpstr>PROPUESTA #1</vt:lpstr>
      <vt:lpstr>Propuesta #2</vt:lpstr>
      <vt:lpstr>Propuesta #3</vt:lpstr>
      <vt:lpstr>Propuesta #4</vt:lpstr>
      <vt:lpstr>Propuesta #5</vt:lpstr>
      <vt:lpstr>PROPUESTA #6</vt:lpstr>
      <vt:lpstr>Propuesta #7</vt:lpstr>
      <vt:lpstr>PROPUESTA #8</vt:lpstr>
      <vt:lpstr>PROPUESTA #9</vt:lpstr>
      <vt:lpstr>Propuesta #10</vt:lpstr>
      <vt:lpstr>PROPUESTA #11</vt:lpstr>
      <vt:lpstr>PROPUESTA #12</vt:lpstr>
      <vt:lpstr>Propuesta #13</vt:lpstr>
      <vt:lpstr>MÁS INFORMACIÓN: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PROPUESTAS DE MENÚ PARA EVENTOS</dc:title>
  <dc:creator>Estrella</dc:creator>
  <cp:lastModifiedBy>Estrella</cp:lastModifiedBy>
  <cp:revision>9</cp:revision>
  <dcterms:created xsi:type="dcterms:W3CDTF">2014-04-30T19:01:54Z</dcterms:created>
  <dcterms:modified xsi:type="dcterms:W3CDTF">2014-04-30T20:29:11Z</dcterms:modified>
</cp:coreProperties>
</file>